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7" r:id="rId6"/>
    <p:sldId id="265" r:id="rId7"/>
    <p:sldId id="268" r:id="rId8"/>
    <p:sldId id="269" r:id="rId9"/>
    <p:sldId id="270" r:id="rId10"/>
    <p:sldId id="260" r:id="rId11"/>
    <p:sldId id="261" r:id="rId12"/>
    <p:sldId id="272" r:id="rId13"/>
    <p:sldId id="271" r:id="rId14"/>
    <p:sldId id="266" r:id="rId15"/>
    <p:sldId id="273" r:id="rId16"/>
    <p:sldId id="274" r:id="rId17"/>
    <p:sldId id="262" r:id="rId18"/>
    <p:sldId id="276" r:id="rId19"/>
    <p:sldId id="275" r:id="rId20"/>
    <p:sldId id="264" r:id="rId21"/>
    <p:sldId id="26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7688A2-A586-4A85-AAA4-6767EB1F1C40}" v="12" dt="2020-11-27T07:15:37.9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ricio Zuniga" userId="e73a6e04921d4621" providerId="LiveId" clId="{ED7688A2-A586-4A85-AAA4-6767EB1F1C40}"/>
    <pc:docChg chg="undo custSel mod modSld">
      <pc:chgData name="Fabricio Zuniga" userId="e73a6e04921d4621" providerId="LiveId" clId="{ED7688A2-A586-4A85-AAA4-6767EB1F1C40}" dt="2020-11-27T07:15:46.146" v="281" actId="1076"/>
      <pc:docMkLst>
        <pc:docMk/>
      </pc:docMkLst>
      <pc:sldChg chg="addSp delSp modSp mod setBg delDesignElem">
        <pc:chgData name="Fabricio Zuniga" userId="e73a6e04921d4621" providerId="LiveId" clId="{ED7688A2-A586-4A85-AAA4-6767EB1F1C40}" dt="2020-11-27T07:13:25.818" v="275" actId="166"/>
        <pc:sldMkLst>
          <pc:docMk/>
          <pc:sldMk cId="2258787335" sldId="256"/>
        </pc:sldMkLst>
        <pc:spChg chg="mod">
          <ac:chgData name="Fabricio Zuniga" userId="e73a6e04921d4621" providerId="LiveId" clId="{ED7688A2-A586-4A85-AAA4-6767EB1F1C40}" dt="2020-11-27T07:12:47.353" v="251" actId="26606"/>
          <ac:spMkLst>
            <pc:docMk/>
            <pc:sldMk cId="2258787335" sldId="256"/>
            <ac:spMk id="2" creationId="{510D1065-CD4F-47F2-A6BD-E681CACCF310}"/>
          </ac:spMkLst>
        </pc:spChg>
        <pc:spChg chg="mod ord">
          <ac:chgData name="Fabricio Zuniga" userId="e73a6e04921d4621" providerId="LiveId" clId="{ED7688A2-A586-4A85-AAA4-6767EB1F1C40}" dt="2020-11-27T07:13:25.818" v="275" actId="166"/>
          <ac:spMkLst>
            <pc:docMk/>
            <pc:sldMk cId="2258787335" sldId="256"/>
            <ac:spMk id="3" creationId="{2B74A1E5-FE3C-4435-86F6-FF58E324B6C2}"/>
          </ac:spMkLst>
        </pc:spChg>
        <pc:spChg chg="add del">
          <ac:chgData name="Fabricio Zuniga" userId="e73a6e04921d4621" providerId="LiveId" clId="{ED7688A2-A586-4A85-AAA4-6767EB1F1C40}" dt="2020-11-27T07:02:22.128" v="158"/>
          <ac:spMkLst>
            <pc:docMk/>
            <pc:sldMk cId="2258787335" sldId="256"/>
            <ac:spMk id="9" creationId="{41704883-D088-4683-A1FD-AEE53B336130}"/>
          </ac:spMkLst>
        </pc:spChg>
        <pc:spChg chg="add del">
          <ac:chgData name="Fabricio Zuniga" userId="e73a6e04921d4621" providerId="LiveId" clId="{ED7688A2-A586-4A85-AAA4-6767EB1F1C40}" dt="2020-11-27T07:02:22.128" v="158"/>
          <ac:spMkLst>
            <pc:docMk/>
            <pc:sldMk cId="2258787335" sldId="256"/>
            <ac:spMk id="11" creationId="{A9C04EC1-26B9-40BD-84A6-B2C0A913D0F9}"/>
          </ac:spMkLst>
        </pc:spChg>
        <pc:spChg chg="add del">
          <ac:chgData name="Fabricio Zuniga" userId="e73a6e04921d4621" providerId="LiveId" clId="{ED7688A2-A586-4A85-AAA4-6767EB1F1C40}" dt="2020-11-27T07:06:04.957" v="166" actId="26606"/>
          <ac:spMkLst>
            <pc:docMk/>
            <pc:sldMk cId="2258787335" sldId="256"/>
            <ac:spMk id="12" creationId="{1D369348-41FF-46AE-8D88-31B1A1C4E9AD}"/>
          </ac:spMkLst>
        </pc:spChg>
        <pc:spChg chg="add del">
          <ac:chgData name="Fabricio Zuniga" userId="e73a6e04921d4621" providerId="LiveId" clId="{ED7688A2-A586-4A85-AAA4-6767EB1F1C40}" dt="2020-11-27T07:02:22.128" v="158"/>
          <ac:spMkLst>
            <pc:docMk/>
            <pc:sldMk cId="2258787335" sldId="256"/>
            <ac:spMk id="13" creationId="{9BAB74E2-5A82-47FD-BBB4-BFD47779FFB9}"/>
          </ac:spMkLst>
        </pc:spChg>
        <pc:spChg chg="add del">
          <ac:chgData name="Fabricio Zuniga" userId="e73a6e04921d4621" providerId="LiveId" clId="{ED7688A2-A586-4A85-AAA4-6767EB1F1C40}" dt="2020-11-27T07:02:22.128" v="158"/>
          <ac:spMkLst>
            <pc:docMk/>
            <pc:sldMk cId="2258787335" sldId="256"/>
            <ac:spMk id="15" creationId="{9C4FFB60-A034-4994-8F55-E38D4F31C874}"/>
          </ac:spMkLst>
        </pc:spChg>
        <pc:spChg chg="add del">
          <ac:chgData name="Fabricio Zuniga" userId="e73a6e04921d4621" providerId="LiveId" clId="{ED7688A2-A586-4A85-AAA4-6767EB1F1C40}" dt="2020-11-27T07:12:47.353" v="251" actId="26606"/>
          <ac:spMkLst>
            <pc:docMk/>
            <pc:sldMk cId="2258787335" sldId="256"/>
            <ac:spMk id="19" creationId="{1D369348-41FF-46AE-8D88-31B1A1C4E9AD}"/>
          </ac:spMkLst>
        </pc:spChg>
        <pc:spChg chg="add del">
          <ac:chgData name="Fabricio Zuniga" userId="e73a6e04921d4621" providerId="LiveId" clId="{ED7688A2-A586-4A85-AAA4-6767EB1F1C40}" dt="2020-11-27T07:12:07.427" v="233" actId="26606"/>
          <ac:spMkLst>
            <pc:docMk/>
            <pc:sldMk cId="2258787335" sldId="256"/>
            <ac:spMk id="21" creationId="{C8221A89-FE35-4C46-8874-69154D2A8CCA}"/>
          </ac:spMkLst>
        </pc:spChg>
        <pc:spChg chg="add del">
          <ac:chgData name="Fabricio Zuniga" userId="e73a6e04921d4621" providerId="LiveId" clId="{ED7688A2-A586-4A85-AAA4-6767EB1F1C40}" dt="2020-11-27T07:12:07.427" v="233" actId="26606"/>
          <ac:spMkLst>
            <pc:docMk/>
            <pc:sldMk cId="2258787335" sldId="256"/>
            <ac:spMk id="22" creationId="{259ACC7A-6809-44E9-A594-85696A6C2BED}"/>
          </ac:spMkLst>
        </pc:spChg>
        <pc:spChg chg="add del">
          <ac:chgData name="Fabricio Zuniga" userId="e73a6e04921d4621" providerId="LiveId" clId="{ED7688A2-A586-4A85-AAA4-6767EB1F1C40}" dt="2020-11-27T07:12:07.427" v="233" actId="26606"/>
          <ac:spMkLst>
            <pc:docMk/>
            <pc:sldMk cId="2258787335" sldId="256"/>
            <ac:spMk id="23" creationId="{79E62B6A-C5F9-4D52-9F66-8777358274F9}"/>
          </ac:spMkLst>
        </pc:spChg>
        <pc:spChg chg="add del">
          <ac:chgData name="Fabricio Zuniga" userId="e73a6e04921d4621" providerId="LiveId" clId="{ED7688A2-A586-4A85-AAA4-6767EB1F1C40}" dt="2020-11-27T07:11:55.469" v="227" actId="26606"/>
          <ac:spMkLst>
            <pc:docMk/>
            <pc:sldMk cId="2258787335" sldId="256"/>
            <ac:spMk id="24" creationId="{C8221A89-FE35-4C46-8874-69154D2A8CCA}"/>
          </ac:spMkLst>
        </pc:spChg>
        <pc:spChg chg="add del">
          <ac:chgData name="Fabricio Zuniga" userId="e73a6e04921d4621" providerId="LiveId" clId="{ED7688A2-A586-4A85-AAA4-6767EB1F1C40}" dt="2020-11-27T07:12:07.427" v="233" actId="26606"/>
          <ac:spMkLst>
            <pc:docMk/>
            <pc:sldMk cId="2258787335" sldId="256"/>
            <ac:spMk id="25" creationId="{95F95C49-E748-4D32-8417-22E5B6A6F5E1}"/>
          </ac:spMkLst>
        </pc:spChg>
        <pc:spChg chg="add del">
          <ac:chgData name="Fabricio Zuniga" userId="e73a6e04921d4621" providerId="LiveId" clId="{ED7688A2-A586-4A85-AAA4-6767EB1F1C40}" dt="2020-11-27T07:11:55.469" v="227" actId="26606"/>
          <ac:spMkLst>
            <pc:docMk/>
            <pc:sldMk cId="2258787335" sldId="256"/>
            <ac:spMk id="26" creationId="{259ACC7A-6809-44E9-A594-85696A6C2BED}"/>
          </ac:spMkLst>
        </pc:spChg>
        <pc:spChg chg="add del">
          <ac:chgData name="Fabricio Zuniga" userId="e73a6e04921d4621" providerId="LiveId" clId="{ED7688A2-A586-4A85-AAA4-6767EB1F1C40}" dt="2020-11-27T07:12:07.427" v="233" actId="26606"/>
          <ac:spMkLst>
            <pc:docMk/>
            <pc:sldMk cId="2258787335" sldId="256"/>
            <ac:spMk id="27" creationId="{E2AE10EC-5E3B-4FC0-B43F-1E44500096E5}"/>
          </ac:spMkLst>
        </pc:spChg>
        <pc:spChg chg="add del">
          <ac:chgData name="Fabricio Zuniga" userId="e73a6e04921d4621" providerId="LiveId" clId="{ED7688A2-A586-4A85-AAA4-6767EB1F1C40}" dt="2020-11-27T07:11:55.469" v="227" actId="26606"/>
          <ac:spMkLst>
            <pc:docMk/>
            <pc:sldMk cId="2258787335" sldId="256"/>
            <ac:spMk id="28" creationId="{79E62B6A-C5F9-4D52-9F66-8777358274F9}"/>
          </ac:spMkLst>
        </pc:spChg>
        <pc:spChg chg="add del">
          <ac:chgData name="Fabricio Zuniga" userId="e73a6e04921d4621" providerId="LiveId" clId="{ED7688A2-A586-4A85-AAA4-6767EB1F1C40}" dt="2020-11-27T07:12:18.143" v="236" actId="26606"/>
          <ac:spMkLst>
            <pc:docMk/>
            <pc:sldMk cId="2258787335" sldId="256"/>
            <ac:spMk id="29" creationId="{B21E0522-1108-4001-A301-111C15E527D4}"/>
          </ac:spMkLst>
        </pc:spChg>
        <pc:spChg chg="add del">
          <ac:chgData name="Fabricio Zuniga" userId="e73a6e04921d4621" providerId="LiveId" clId="{ED7688A2-A586-4A85-AAA4-6767EB1F1C40}" dt="2020-11-27T07:11:55.469" v="227" actId="26606"/>
          <ac:spMkLst>
            <pc:docMk/>
            <pc:sldMk cId="2258787335" sldId="256"/>
            <ac:spMk id="30" creationId="{95F95C49-E748-4D32-8417-22E5B6A6F5E1}"/>
          </ac:spMkLst>
        </pc:spChg>
        <pc:spChg chg="add del">
          <ac:chgData name="Fabricio Zuniga" userId="e73a6e04921d4621" providerId="LiveId" clId="{ED7688A2-A586-4A85-AAA4-6767EB1F1C40}" dt="2020-11-27T07:11:55.469" v="227" actId="26606"/>
          <ac:spMkLst>
            <pc:docMk/>
            <pc:sldMk cId="2258787335" sldId="256"/>
            <ac:spMk id="32" creationId="{E2AE10EC-5E3B-4FC0-B43F-1E44500096E5}"/>
          </ac:spMkLst>
        </pc:spChg>
        <pc:spChg chg="add del">
          <ac:chgData name="Fabricio Zuniga" userId="e73a6e04921d4621" providerId="LiveId" clId="{ED7688A2-A586-4A85-AAA4-6767EB1F1C40}" dt="2020-11-27T07:12:18.143" v="236" actId="26606"/>
          <ac:spMkLst>
            <pc:docMk/>
            <pc:sldMk cId="2258787335" sldId="256"/>
            <ac:spMk id="33" creationId="{EA317E5C-5650-4E41-8C89-12F1F3001B87}"/>
          </ac:spMkLst>
        </pc:spChg>
        <pc:spChg chg="add del">
          <ac:chgData name="Fabricio Zuniga" userId="e73a6e04921d4621" providerId="LiveId" clId="{ED7688A2-A586-4A85-AAA4-6767EB1F1C40}" dt="2020-11-27T07:12:18.143" v="236" actId="26606"/>
          <ac:spMkLst>
            <pc:docMk/>
            <pc:sldMk cId="2258787335" sldId="256"/>
            <ac:spMk id="35" creationId="{7633332F-2199-4741-AE80-5BD79AE67801}"/>
          </ac:spMkLst>
        </pc:spChg>
        <pc:spChg chg="add del">
          <ac:chgData name="Fabricio Zuniga" userId="e73a6e04921d4621" providerId="LiveId" clId="{ED7688A2-A586-4A85-AAA4-6767EB1F1C40}" dt="2020-11-27T07:12:21.891" v="239" actId="26606"/>
          <ac:spMkLst>
            <pc:docMk/>
            <pc:sldMk cId="2258787335" sldId="256"/>
            <ac:spMk id="40" creationId="{51B680D3-33DA-4AED-8452-A96B49AAA8D8}"/>
          </ac:spMkLst>
        </pc:spChg>
        <pc:spChg chg="add del">
          <ac:chgData name="Fabricio Zuniga" userId="e73a6e04921d4621" providerId="LiveId" clId="{ED7688A2-A586-4A85-AAA4-6767EB1F1C40}" dt="2020-11-27T07:12:21.891" v="239" actId="26606"/>
          <ac:spMkLst>
            <pc:docMk/>
            <pc:sldMk cId="2258787335" sldId="256"/>
            <ac:spMk id="41" creationId="{AB854EE0-7215-4BC8-8518-42D6DB20653B}"/>
          </ac:spMkLst>
        </pc:spChg>
        <pc:spChg chg="add del">
          <ac:chgData name="Fabricio Zuniga" userId="e73a6e04921d4621" providerId="LiveId" clId="{ED7688A2-A586-4A85-AAA4-6767EB1F1C40}" dt="2020-11-27T07:12:21.891" v="239" actId="26606"/>
          <ac:spMkLst>
            <pc:docMk/>
            <pc:sldMk cId="2258787335" sldId="256"/>
            <ac:spMk id="42" creationId="{2170F728-C2F1-46CE-BA22-F8F0CDF9CFFB}"/>
          </ac:spMkLst>
        </pc:spChg>
        <pc:spChg chg="add del">
          <ac:chgData name="Fabricio Zuniga" userId="e73a6e04921d4621" providerId="LiveId" clId="{ED7688A2-A586-4A85-AAA4-6767EB1F1C40}" dt="2020-11-27T07:12:21.891" v="239" actId="26606"/>
          <ac:spMkLst>
            <pc:docMk/>
            <pc:sldMk cId="2258787335" sldId="256"/>
            <ac:spMk id="43" creationId="{212791CF-354A-4144-A3C0-4AC897843315}"/>
          </ac:spMkLst>
        </pc:spChg>
        <pc:spChg chg="add del">
          <ac:chgData name="Fabricio Zuniga" userId="e73a6e04921d4621" providerId="LiveId" clId="{ED7688A2-A586-4A85-AAA4-6767EB1F1C40}" dt="2020-11-27T07:12:28.423" v="241" actId="26606"/>
          <ac:spMkLst>
            <pc:docMk/>
            <pc:sldMk cId="2258787335" sldId="256"/>
            <ac:spMk id="45" creationId="{4930BBBA-6F9F-4D27-AD61-45935240C80A}"/>
          </ac:spMkLst>
        </pc:spChg>
        <pc:spChg chg="add del">
          <ac:chgData name="Fabricio Zuniga" userId="e73a6e04921d4621" providerId="LiveId" clId="{ED7688A2-A586-4A85-AAA4-6767EB1F1C40}" dt="2020-11-27T07:12:28.423" v="241" actId="26606"/>
          <ac:spMkLst>
            <pc:docMk/>
            <pc:sldMk cId="2258787335" sldId="256"/>
            <ac:spMk id="48" creationId="{929B6C0D-2AB5-4965-B573-1D00F1D0B76C}"/>
          </ac:spMkLst>
        </pc:spChg>
        <pc:spChg chg="add del">
          <ac:chgData name="Fabricio Zuniga" userId="e73a6e04921d4621" providerId="LiveId" clId="{ED7688A2-A586-4A85-AAA4-6767EB1F1C40}" dt="2020-11-27T07:12:41.908" v="244" actId="26606"/>
          <ac:spMkLst>
            <pc:docMk/>
            <pc:sldMk cId="2258787335" sldId="256"/>
            <ac:spMk id="50" creationId="{B21E0522-1108-4001-A301-111C15E527D4}"/>
          </ac:spMkLst>
        </pc:spChg>
        <pc:spChg chg="add del">
          <ac:chgData name="Fabricio Zuniga" userId="e73a6e04921d4621" providerId="LiveId" clId="{ED7688A2-A586-4A85-AAA4-6767EB1F1C40}" dt="2020-11-27T07:12:41.908" v="244" actId="26606"/>
          <ac:spMkLst>
            <pc:docMk/>
            <pc:sldMk cId="2258787335" sldId="256"/>
            <ac:spMk id="52" creationId="{EA317E5C-5650-4E41-8C89-12F1F3001B87}"/>
          </ac:spMkLst>
        </pc:spChg>
        <pc:spChg chg="add del">
          <ac:chgData name="Fabricio Zuniga" userId="e73a6e04921d4621" providerId="LiveId" clId="{ED7688A2-A586-4A85-AAA4-6767EB1F1C40}" dt="2020-11-27T07:12:41.908" v="244" actId="26606"/>
          <ac:spMkLst>
            <pc:docMk/>
            <pc:sldMk cId="2258787335" sldId="256"/>
            <ac:spMk id="54" creationId="{7633332F-2199-4741-AE80-5BD79AE67801}"/>
          </ac:spMkLst>
        </pc:spChg>
        <pc:spChg chg="add del">
          <ac:chgData name="Fabricio Zuniga" userId="e73a6e04921d4621" providerId="LiveId" clId="{ED7688A2-A586-4A85-AAA4-6767EB1F1C40}" dt="2020-11-27T07:12:42.916" v="246" actId="26606"/>
          <ac:spMkLst>
            <pc:docMk/>
            <pc:sldMk cId="2258787335" sldId="256"/>
            <ac:spMk id="56" creationId="{4930BBBA-6F9F-4D27-AD61-45935240C80A}"/>
          </ac:spMkLst>
        </pc:spChg>
        <pc:spChg chg="add del">
          <ac:chgData name="Fabricio Zuniga" userId="e73a6e04921d4621" providerId="LiveId" clId="{ED7688A2-A586-4A85-AAA4-6767EB1F1C40}" dt="2020-11-27T07:12:42.916" v="246" actId="26606"/>
          <ac:spMkLst>
            <pc:docMk/>
            <pc:sldMk cId="2258787335" sldId="256"/>
            <ac:spMk id="59" creationId="{929B6C0D-2AB5-4965-B573-1D00F1D0B76C}"/>
          </ac:spMkLst>
        </pc:spChg>
        <pc:spChg chg="add del">
          <ac:chgData name="Fabricio Zuniga" userId="e73a6e04921d4621" providerId="LiveId" clId="{ED7688A2-A586-4A85-AAA4-6767EB1F1C40}" dt="2020-11-27T07:12:46.114" v="248" actId="26606"/>
          <ac:spMkLst>
            <pc:docMk/>
            <pc:sldMk cId="2258787335" sldId="256"/>
            <ac:spMk id="61" creationId="{2F84762E-7FCC-4EAF-B9E7-CE7214491E0D}"/>
          </ac:spMkLst>
        </pc:spChg>
        <pc:spChg chg="add del">
          <ac:chgData name="Fabricio Zuniga" userId="e73a6e04921d4621" providerId="LiveId" clId="{ED7688A2-A586-4A85-AAA4-6767EB1F1C40}" dt="2020-11-27T07:12:46.114" v="248" actId="26606"/>
          <ac:spMkLst>
            <pc:docMk/>
            <pc:sldMk cId="2258787335" sldId="256"/>
            <ac:spMk id="63" creationId="{A1038667-0C3F-4764-A24D-DA9D9B474851}"/>
          </ac:spMkLst>
        </pc:spChg>
        <pc:spChg chg="add del">
          <ac:chgData name="Fabricio Zuniga" userId="e73a6e04921d4621" providerId="LiveId" clId="{ED7688A2-A586-4A85-AAA4-6767EB1F1C40}" dt="2020-11-27T07:12:46.114" v="248" actId="26606"/>
          <ac:spMkLst>
            <pc:docMk/>
            <pc:sldMk cId="2258787335" sldId="256"/>
            <ac:spMk id="65" creationId="{571EEFCA-9235-4BC2-85C3-A4EC6EE57AC4}"/>
          </ac:spMkLst>
        </pc:spChg>
        <pc:spChg chg="add del">
          <ac:chgData name="Fabricio Zuniga" userId="e73a6e04921d4621" providerId="LiveId" clId="{ED7688A2-A586-4A85-AAA4-6767EB1F1C40}" dt="2020-11-27T07:12:47.337" v="250" actId="26606"/>
          <ac:spMkLst>
            <pc:docMk/>
            <pc:sldMk cId="2258787335" sldId="256"/>
            <ac:spMk id="67" creationId="{4930BBBA-6F9F-4D27-AD61-45935240C80A}"/>
          </ac:spMkLst>
        </pc:spChg>
        <pc:spChg chg="add del">
          <ac:chgData name="Fabricio Zuniga" userId="e73a6e04921d4621" providerId="LiveId" clId="{ED7688A2-A586-4A85-AAA4-6767EB1F1C40}" dt="2020-11-27T07:12:47.337" v="250" actId="26606"/>
          <ac:spMkLst>
            <pc:docMk/>
            <pc:sldMk cId="2258787335" sldId="256"/>
            <ac:spMk id="70" creationId="{929B6C0D-2AB5-4965-B573-1D00F1D0B76C}"/>
          </ac:spMkLst>
        </pc:spChg>
        <pc:spChg chg="add">
          <ac:chgData name="Fabricio Zuniga" userId="e73a6e04921d4621" providerId="LiveId" clId="{ED7688A2-A586-4A85-AAA4-6767EB1F1C40}" dt="2020-11-27T07:12:47.353" v="251" actId="26606"/>
          <ac:spMkLst>
            <pc:docMk/>
            <pc:sldMk cId="2258787335" sldId="256"/>
            <ac:spMk id="75" creationId="{51B680D3-33DA-4AED-8452-A96B49AAA8D8}"/>
          </ac:spMkLst>
        </pc:spChg>
        <pc:spChg chg="add">
          <ac:chgData name="Fabricio Zuniga" userId="e73a6e04921d4621" providerId="LiveId" clId="{ED7688A2-A586-4A85-AAA4-6767EB1F1C40}" dt="2020-11-27T07:12:47.353" v="251" actId="26606"/>
          <ac:spMkLst>
            <pc:docMk/>
            <pc:sldMk cId="2258787335" sldId="256"/>
            <ac:spMk id="76" creationId="{AB854EE0-7215-4BC8-8518-42D6DB20653B}"/>
          </ac:spMkLst>
        </pc:spChg>
        <pc:spChg chg="add">
          <ac:chgData name="Fabricio Zuniga" userId="e73a6e04921d4621" providerId="LiveId" clId="{ED7688A2-A586-4A85-AAA4-6767EB1F1C40}" dt="2020-11-27T07:12:47.353" v="251" actId="26606"/>
          <ac:spMkLst>
            <pc:docMk/>
            <pc:sldMk cId="2258787335" sldId="256"/>
            <ac:spMk id="77" creationId="{2170F728-C2F1-46CE-BA22-F8F0CDF9CFFB}"/>
          </ac:spMkLst>
        </pc:spChg>
        <pc:spChg chg="add">
          <ac:chgData name="Fabricio Zuniga" userId="e73a6e04921d4621" providerId="LiveId" clId="{ED7688A2-A586-4A85-AAA4-6767EB1F1C40}" dt="2020-11-27T07:12:47.353" v="251" actId="26606"/>
          <ac:spMkLst>
            <pc:docMk/>
            <pc:sldMk cId="2258787335" sldId="256"/>
            <ac:spMk id="78" creationId="{212791CF-354A-4144-A3C0-4AC897843315}"/>
          </ac:spMkLst>
        </pc:spChg>
        <pc:grpChg chg="add del">
          <ac:chgData name="Fabricio Zuniga" userId="e73a6e04921d4621" providerId="LiveId" clId="{ED7688A2-A586-4A85-AAA4-6767EB1F1C40}" dt="2020-11-27T07:12:21.891" v="239" actId="26606"/>
          <ac:grpSpMkLst>
            <pc:docMk/>
            <pc:sldMk cId="2258787335" sldId="256"/>
            <ac:grpSpMk id="37" creationId="{8ECF6E53-BD29-4C0D-9AD3-3E1708826A6C}"/>
          </ac:grpSpMkLst>
        </pc:grpChg>
        <pc:grpChg chg="add">
          <ac:chgData name="Fabricio Zuniga" userId="e73a6e04921d4621" providerId="LiveId" clId="{ED7688A2-A586-4A85-AAA4-6767EB1F1C40}" dt="2020-11-27T07:12:47.353" v="251" actId="26606"/>
          <ac:grpSpMkLst>
            <pc:docMk/>
            <pc:sldMk cId="2258787335" sldId="256"/>
            <ac:grpSpMk id="72" creationId="{8ECF6E53-BD29-4C0D-9AD3-3E1708826A6C}"/>
          </ac:grpSpMkLst>
        </pc:grpChg>
        <pc:picChg chg="add del mod">
          <ac:chgData name="Fabricio Zuniga" userId="e73a6e04921d4621" providerId="LiveId" clId="{ED7688A2-A586-4A85-AAA4-6767EB1F1C40}" dt="2020-11-27T07:03:09.204" v="160" actId="478"/>
          <ac:picMkLst>
            <pc:docMk/>
            <pc:sldMk cId="2258787335" sldId="256"/>
            <ac:picMk id="5" creationId="{6824372E-DFFB-44F5-9028-5F9867E5E9CF}"/>
          </ac:picMkLst>
        </pc:picChg>
        <pc:picChg chg="add del mod ord modCrop">
          <ac:chgData name="Fabricio Zuniga" userId="e73a6e04921d4621" providerId="LiveId" clId="{ED7688A2-A586-4A85-AAA4-6767EB1F1C40}" dt="2020-11-27T07:12:47.353" v="251" actId="26606"/>
          <ac:picMkLst>
            <pc:docMk/>
            <pc:sldMk cId="2258787335" sldId="256"/>
            <ac:picMk id="6" creationId="{A8A7051D-95AA-4202-94DD-A3F90CEDBF51}"/>
          </ac:picMkLst>
        </pc:picChg>
        <pc:picChg chg="add del mod ord">
          <ac:chgData name="Fabricio Zuniga" userId="e73a6e04921d4621" providerId="LiveId" clId="{ED7688A2-A586-4A85-AAA4-6767EB1F1C40}" dt="2020-11-27T07:12:00.495" v="229" actId="478"/>
          <ac:picMkLst>
            <pc:docMk/>
            <pc:sldMk cId="2258787335" sldId="256"/>
            <ac:picMk id="8" creationId="{A9203F72-AA19-480F-980E-7523700FE670}"/>
          </ac:picMkLst>
        </pc:picChg>
        <pc:picChg chg="add del">
          <ac:chgData name="Fabricio Zuniga" userId="e73a6e04921d4621" providerId="LiveId" clId="{ED7688A2-A586-4A85-AAA4-6767EB1F1C40}" dt="2020-11-27T07:06:04.957" v="166" actId="26606"/>
          <ac:picMkLst>
            <pc:docMk/>
            <pc:sldMk cId="2258787335" sldId="256"/>
            <ac:picMk id="10" creationId="{0A59D270-32B9-42B3-935F-106B21241470}"/>
          </ac:picMkLst>
        </pc:picChg>
        <pc:picChg chg="add del">
          <ac:chgData name="Fabricio Zuniga" userId="e73a6e04921d4621" providerId="LiveId" clId="{ED7688A2-A586-4A85-AAA4-6767EB1F1C40}" dt="2020-11-27T07:12:47.353" v="251" actId="26606"/>
          <ac:picMkLst>
            <pc:docMk/>
            <pc:sldMk cId="2258787335" sldId="256"/>
            <ac:picMk id="17" creationId="{0A59D270-32B9-42B3-935F-106B21241470}"/>
          </ac:picMkLst>
        </pc:picChg>
        <pc:picChg chg="add del">
          <ac:chgData name="Fabricio Zuniga" userId="e73a6e04921d4621" providerId="LiveId" clId="{ED7688A2-A586-4A85-AAA4-6767EB1F1C40}" dt="2020-11-27T07:12:18.143" v="236" actId="26606"/>
          <ac:picMkLst>
            <pc:docMk/>
            <pc:sldMk cId="2258787335" sldId="256"/>
            <ac:picMk id="31" creationId="{77DC65B5-6361-4FF6-BEA2-29220960E0BC}"/>
          </ac:picMkLst>
        </pc:picChg>
        <pc:picChg chg="add del">
          <ac:chgData name="Fabricio Zuniga" userId="e73a6e04921d4621" providerId="LiveId" clId="{ED7688A2-A586-4A85-AAA4-6767EB1F1C40}" dt="2020-11-27T07:12:18.143" v="236" actId="26606"/>
          <ac:picMkLst>
            <pc:docMk/>
            <pc:sldMk cId="2258787335" sldId="256"/>
            <ac:picMk id="34" creationId="{DF94C918-367B-4D19-8333-A8603C3AD824}"/>
          </ac:picMkLst>
        </pc:picChg>
        <pc:picChg chg="add del">
          <ac:chgData name="Fabricio Zuniga" userId="e73a6e04921d4621" providerId="LiveId" clId="{ED7688A2-A586-4A85-AAA4-6767EB1F1C40}" dt="2020-11-27T07:12:28.423" v="241" actId="26606"/>
          <ac:picMkLst>
            <pc:docMk/>
            <pc:sldMk cId="2258787335" sldId="256"/>
            <ac:picMk id="46" creationId="{4FED5ABE-AA8E-4BAE-B923-EB99ABDE02AA}"/>
          </ac:picMkLst>
        </pc:picChg>
        <pc:picChg chg="add del">
          <ac:chgData name="Fabricio Zuniga" userId="e73a6e04921d4621" providerId="LiveId" clId="{ED7688A2-A586-4A85-AAA4-6767EB1F1C40}" dt="2020-11-27T07:12:28.423" v="241" actId="26606"/>
          <ac:picMkLst>
            <pc:docMk/>
            <pc:sldMk cId="2258787335" sldId="256"/>
            <ac:picMk id="47" creationId="{E0811D79-2C71-4B37-82AD-761836DCBD17}"/>
          </ac:picMkLst>
        </pc:picChg>
        <pc:picChg chg="add del">
          <ac:chgData name="Fabricio Zuniga" userId="e73a6e04921d4621" providerId="LiveId" clId="{ED7688A2-A586-4A85-AAA4-6767EB1F1C40}" dt="2020-11-27T07:12:41.908" v="244" actId="26606"/>
          <ac:picMkLst>
            <pc:docMk/>
            <pc:sldMk cId="2258787335" sldId="256"/>
            <ac:picMk id="51" creationId="{77DC65B5-6361-4FF6-BEA2-29220960E0BC}"/>
          </ac:picMkLst>
        </pc:picChg>
        <pc:picChg chg="add del">
          <ac:chgData name="Fabricio Zuniga" userId="e73a6e04921d4621" providerId="LiveId" clId="{ED7688A2-A586-4A85-AAA4-6767EB1F1C40}" dt="2020-11-27T07:12:41.908" v="244" actId="26606"/>
          <ac:picMkLst>
            <pc:docMk/>
            <pc:sldMk cId="2258787335" sldId="256"/>
            <ac:picMk id="53" creationId="{DF94C918-367B-4D19-8333-A8603C3AD824}"/>
          </ac:picMkLst>
        </pc:picChg>
        <pc:picChg chg="add del">
          <ac:chgData name="Fabricio Zuniga" userId="e73a6e04921d4621" providerId="LiveId" clId="{ED7688A2-A586-4A85-AAA4-6767EB1F1C40}" dt="2020-11-27T07:12:42.916" v="246" actId="26606"/>
          <ac:picMkLst>
            <pc:docMk/>
            <pc:sldMk cId="2258787335" sldId="256"/>
            <ac:picMk id="57" creationId="{4FED5ABE-AA8E-4BAE-B923-EB99ABDE02AA}"/>
          </ac:picMkLst>
        </pc:picChg>
        <pc:picChg chg="add del">
          <ac:chgData name="Fabricio Zuniga" userId="e73a6e04921d4621" providerId="LiveId" clId="{ED7688A2-A586-4A85-AAA4-6767EB1F1C40}" dt="2020-11-27T07:12:42.916" v="246" actId="26606"/>
          <ac:picMkLst>
            <pc:docMk/>
            <pc:sldMk cId="2258787335" sldId="256"/>
            <ac:picMk id="58" creationId="{E0811D79-2C71-4B37-82AD-761836DCBD17}"/>
          </ac:picMkLst>
        </pc:picChg>
        <pc:picChg chg="add del">
          <ac:chgData name="Fabricio Zuniga" userId="e73a6e04921d4621" providerId="LiveId" clId="{ED7688A2-A586-4A85-AAA4-6767EB1F1C40}" dt="2020-11-27T07:12:46.114" v="248" actId="26606"/>
          <ac:picMkLst>
            <pc:docMk/>
            <pc:sldMk cId="2258787335" sldId="256"/>
            <ac:picMk id="62" creationId="{927A1389-2A5D-4886-AD82-F213767E673F}"/>
          </ac:picMkLst>
        </pc:picChg>
        <pc:picChg chg="add del">
          <ac:chgData name="Fabricio Zuniga" userId="e73a6e04921d4621" providerId="LiveId" clId="{ED7688A2-A586-4A85-AAA4-6767EB1F1C40}" dt="2020-11-27T07:12:46.114" v="248" actId="26606"/>
          <ac:picMkLst>
            <pc:docMk/>
            <pc:sldMk cId="2258787335" sldId="256"/>
            <ac:picMk id="64" creationId="{6AC2195B-895A-4535-8ECD-9F5B669C5CA5}"/>
          </ac:picMkLst>
        </pc:picChg>
        <pc:picChg chg="add del">
          <ac:chgData name="Fabricio Zuniga" userId="e73a6e04921d4621" providerId="LiveId" clId="{ED7688A2-A586-4A85-AAA4-6767EB1F1C40}" dt="2020-11-27T07:12:47.337" v="250" actId="26606"/>
          <ac:picMkLst>
            <pc:docMk/>
            <pc:sldMk cId="2258787335" sldId="256"/>
            <ac:picMk id="68" creationId="{4FED5ABE-AA8E-4BAE-B923-EB99ABDE02AA}"/>
          </ac:picMkLst>
        </pc:picChg>
        <pc:picChg chg="add del">
          <ac:chgData name="Fabricio Zuniga" userId="e73a6e04921d4621" providerId="LiveId" clId="{ED7688A2-A586-4A85-AAA4-6767EB1F1C40}" dt="2020-11-27T07:12:47.337" v="250" actId="26606"/>
          <ac:picMkLst>
            <pc:docMk/>
            <pc:sldMk cId="2258787335" sldId="256"/>
            <ac:picMk id="69" creationId="{E0811D79-2C71-4B37-82AD-761836DCBD17}"/>
          </ac:picMkLst>
        </pc:picChg>
      </pc:sldChg>
      <pc:sldChg chg="addSp delSp modSp">
        <pc:chgData name="Fabricio Zuniga" userId="e73a6e04921d4621" providerId="LiveId" clId="{ED7688A2-A586-4A85-AAA4-6767EB1F1C40}" dt="2020-11-27T07:15:46.146" v="281" actId="1076"/>
        <pc:sldMkLst>
          <pc:docMk/>
          <pc:sldMk cId="3277789315" sldId="257"/>
        </pc:sldMkLst>
        <pc:spChg chg="mod">
          <ac:chgData name="Fabricio Zuniga" userId="e73a6e04921d4621" providerId="LiveId" clId="{ED7688A2-A586-4A85-AAA4-6767EB1F1C40}" dt="2020-11-27T06:55:27.369" v="8" actId="20577"/>
          <ac:spMkLst>
            <pc:docMk/>
            <pc:sldMk cId="3277789315" sldId="257"/>
            <ac:spMk id="2" creationId="{693BCCA8-3864-443F-BFCD-8FC104A27E33}"/>
          </ac:spMkLst>
        </pc:spChg>
        <pc:spChg chg="del">
          <ac:chgData name="Fabricio Zuniga" userId="e73a6e04921d4621" providerId="LiveId" clId="{ED7688A2-A586-4A85-AAA4-6767EB1F1C40}" dt="2020-11-27T07:15:37.970" v="276"/>
          <ac:spMkLst>
            <pc:docMk/>
            <pc:sldMk cId="3277789315" sldId="257"/>
            <ac:spMk id="3" creationId="{1014E74F-6EBC-41FF-BA28-9D7B50C1A63B}"/>
          </ac:spMkLst>
        </pc:spChg>
        <pc:picChg chg="add mod">
          <ac:chgData name="Fabricio Zuniga" userId="e73a6e04921d4621" providerId="LiveId" clId="{ED7688A2-A586-4A85-AAA4-6767EB1F1C40}" dt="2020-11-27T07:15:46.146" v="281" actId="1076"/>
          <ac:picMkLst>
            <pc:docMk/>
            <pc:sldMk cId="3277789315" sldId="257"/>
            <ac:picMk id="5" creationId="{5BC87DD4-4CB3-4504-8AFF-2E5B2038FC05}"/>
          </ac:picMkLst>
        </pc:picChg>
      </pc:sldChg>
      <pc:sldChg chg="modSp">
        <pc:chgData name="Fabricio Zuniga" userId="e73a6e04921d4621" providerId="LiveId" clId="{ED7688A2-A586-4A85-AAA4-6767EB1F1C40}" dt="2020-11-27T07:01:15.966" v="61" actId="20577"/>
        <pc:sldMkLst>
          <pc:docMk/>
          <pc:sldMk cId="2398366025" sldId="258"/>
        </pc:sldMkLst>
        <pc:spChg chg="mod">
          <ac:chgData name="Fabricio Zuniga" userId="e73a6e04921d4621" providerId="LiveId" clId="{ED7688A2-A586-4A85-AAA4-6767EB1F1C40}" dt="2020-11-27T07:01:15.966" v="61" actId="20577"/>
          <ac:spMkLst>
            <pc:docMk/>
            <pc:sldMk cId="2398366025" sldId="258"/>
            <ac:spMk id="2" creationId="{A0EDD2AA-6608-4871-A8BB-F7C62C8C3BCF}"/>
          </ac:spMkLst>
        </pc:spChg>
      </pc:sldChg>
      <pc:sldChg chg="modSp">
        <pc:chgData name="Fabricio Zuniga" userId="e73a6e04921d4621" providerId="LiveId" clId="{ED7688A2-A586-4A85-AAA4-6767EB1F1C40}" dt="2020-11-27T07:01:22.109" v="75" actId="20577"/>
        <pc:sldMkLst>
          <pc:docMk/>
          <pc:sldMk cId="2560535526" sldId="259"/>
        </pc:sldMkLst>
        <pc:spChg chg="mod">
          <ac:chgData name="Fabricio Zuniga" userId="e73a6e04921d4621" providerId="LiveId" clId="{ED7688A2-A586-4A85-AAA4-6767EB1F1C40}" dt="2020-11-27T07:01:22.109" v="75" actId="20577"/>
          <ac:spMkLst>
            <pc:docMk/>
            <pc:sldMk cId="2560535526" sldId="259"/>
            <ac:spMk id="2" creationId="{AA8E4434-A954-4708-AE07-16EE821A7B49}"/>
          </ac:spMkLst>
        </pc:spChg>
      </pc:sldChg>
      <pc:sldChg chg="modSp">
        <pc:chgData name="Fabricio Zuniga" userId="e73a6e04921d4621" providerId="LiveId" clId="{ED7688A2-A586-4A85-AAA4-6767EB1F1C40}" dt="2020-11-27T07:01:31.050" v="102" actId="20577"/>
        <pc:sldMkLst>
          <pc:docMk/>
          <pc:sldMk cId="1898528241" sldId="260"/>
        </pc:sldMkLst>
        <pc:spChg chg="mod">
          <ac:chgData name="Fabricio Zuniga" userId="e73a6e04921d4621" providerId="LiveId" clId="{ED7688A2-A586-4A85-AAA4-6767EB1F1C40}" dt="2020-11-27T07:01:31.050" v="102" actId="20577"/>
          <ac:spMkLst>
            <pc:docMk/>
            <pc:sldMk cId="1898528241" sldId="260"/>
            <ac:spMk id="2" creationId="{810C0A8E-6854-4EE8-85DA-356C25E77D0D}"/>
          </ac:spMkLst>
        </pc:spChg>
      </pc:sldChg>
      <pc:sldChg chg="modSp">
        <pc:chgData name="Fabricio Zuniga" userId="e73a6e04921d4621" providerId="LiveId" clId="{ED7688A2-A586-4A85-AAA4-6767EB1F1C40}" dt="2020-11-27T07:01:37.403" v="124" actId="20577"/>
        <pc:sldMkLst>
          <pc:docMk/>
          <pc:sldMk cId="1328836660" sldId="261"/>
        </pc:sldMkLst>
        <pc:spChg chg="mod">
          <ac:chgData name="Fabricio Zuniga" userId="e73a6e04921d4621" providerId="LiveId" clId="{ED7688A2-A586-4A85-AAA4-6767EB1F1C40}" dt="2020-11-27T07:01:37.403" v="124" actId="20577"/>
          <ac:spMkLst>
            <pc:docMk/>
            <pc:sldMk cId="1328836660" sldId="261"/>
            <ac:spMk id="2" creationId="{58239A20-ABF8-4437-A29A-5CD4FE321EDF}"/>
          </ac:spMkLst>
        </pc:spChg>
      </pc:sldChg>
      <pc:sldChg chg="modSp">
        <pc:chgData name="Fabricio Zuniga" userId="e73a6e04921d4621" providerId="LiveId" clId="{ED7688A2-A586-4A85-AAA4-6767EB1F1C40}" dt="2020-11-27T07:01:45.399" v="146" actId="20577"/>
        <pc:sldMkLst>
          <pc:docMk/>
          <pc:sldMk cId="1874780656" sldId="262"/>
        </pc:sldMkLst>
        <pc:spChg chg="mod">
          <ac:chgData name="Fabricio Zuniga" userId="e73a6e04921d4621" providerId="LiveId" clId="{ED7688A2-A586-4A85-AAA4-6767EB1F1C40}" dt="2020-11-27T07:01:45.399" v="146" actId="20577"/>
          <ac:spMkLst>
            <pc:docMk/>
            <pc:sldMk cId="1874780656" sldId="262"/>
            <ac:spMk id="2" creationId="{FA6E086D-1FB6-485F-96AA-941DCAAD2C3A}"/>
          </ac:spMkLst>
        </pc:spChg>
      </pc:sldChg>
      <pc:sldChg chg="modSp">
        <pc:chgData name="Fabricio Zuniga" userId="e73a6e04921d4621" providerId="LiveId" clId="{ED7688A2-A586-4A85-AAA4-6767EB1F1C40}" dt="2020-11-27T07:01:49.781" v="156" actId="20577"/>
        <pc:sldMkLst>
          <pc:docMk/>
          <pc:sldMk cId="3577737266" sldId="263"/>
        </pc:sldMkLst>
        <pc:spChg chg="mod">
          <ac:chgData name="Fabricio Zuniga" userId="e73a6e04921d4621" providerId="LiveId" clId="{ED7688A2-A586-4A85-AAA4-6767EB1F1C40}" dt="2020-11-27T07:01:49.781" v="156" actId="20577"/>
          <ac:spMkLst>
            <pc:docMk/>
            <pc:sldMk cId="3577737266" sldId="263"/>
            <ac:spMk id="2" creationId="{FAD45C5D-0C18-48C2-A071-89B7020B076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jp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120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41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525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48038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6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1791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645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8575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4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484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745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182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81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38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112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856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845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80935-880F-4693-8115-83A9A7EC4325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A73A2-24D2-4637-ADC7-0769B734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5544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23">
            <a:extLst>
              <a:ext uri="{FF2B5EF4-FFF2-40B4-BE49-F238E27FC236}">
                <a16:creationId xmlns:a16="http://schemas.microsoft.com/office/drawing/2014/main" id="{8ECF6E53-BD29-4C0D-9AD3-3E1708826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3" name="Rectangle 24">
              <a:extLst>
                <a:ext uri="{FF2B5EF4-FFF2-40B4-BE49-F238E27FC236}">
                  <a16:creationId xmlns:a16="http://schemas.microsoft.com/office/drawing/2014/main" id="{353D341A-76E2-4E18-9186-A23AB8AF9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25">
              <a:extLst>
                <a:ext uri="{FF2B5EF4-FFF2-40B4-BE49-F238E27FC236}">
                  <a16:creationId xmlns:a16="http://schemas.microsoft.com/office/drawing/2014/main" id="{AADD72CF-72AC-41C3-AC1A-1C864D311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75" name="Rectangle 27">
            <a:extLst>
              <a:ext uri="{FF2B5EF4-FFF2-40B4-BE49-F238E27FC236}">
                <a16:creationId xmlns:a16="http://schemas.microsoft.com/office/drawing/2014/main" id="{51B680D3-33DA-4AED-8452-A96B49AAA8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34098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0D1065-CD4F-47F2-A6BD-E681CACCF3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94107"/>
            <a:ext cx="8133478" cy="940240"/>
          </a:xfrm>
        </p:spPr>
        <p:txBody>
          <a:bodyPr>
            <a:normAutofit/>
          </a:bodyPr>
          <a:lstStyle/>
          <a:p>
            <a:r>
              <a:rPr lang="en-US" sz="4100" dirty="0"/>
              <a:t>Final Project: Vending Machine IC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A8A7051D-95AA-4202-94DD-A3F90CEDBF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85" r="-2" b="26583"/>
          <a:stretch/>
        </p:blipFill>
        <p:spPr>
          <a:xfrm>
            <a:off x="20" y="10"/>
            <a:ext cx="8966180" cy="4198928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76" name="Rectangle 29">
            <a:extLst>
              <a:ext uri="{FF2B5EF4-FFF2-40B4-BE49-F238E27FC236}">
                <a16:creationId xmlns:a16="http://schemas.microsoft.com/office/drawing/2014/main" id="{AB854EE0-7215-4BC8-8518-42D6DB206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34098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Rectangle 31">
            <a:extLst>
              <a:ext uri="{FF2B5EF4-FFF2-40B4-BE49-F238E27FC236}">
                <a16:creationId xmlns:a16="http://schemas.microsoft.com/office/drawing/2014/main" id="{2170F728-C2F1-46CE-BA22-F8F0CDF9C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93754"/>
            <a:ext cx="89680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33">
            <a:extLst>
              <a:ext uri="{FF2B5EF4-FFF2-40B4-BE49-F238E27FC236}">
                <a16:creationId xmlns:a16="http://schemas.microsoft.com/office/drawing/2014/main" id="{212791CF-354A-4144-A3C0-4AC897843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93754"/>
            <a:ext cx="30802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74A1E5-FE3C-4435-86F6-FF58E324B6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03394" y="4628292"/>
            <a:ext cx="2208284" cy="121271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Fabricio Zuniga</a:t>
            </a:r>
          </a:p>
          <a:p>
            <a:r>
              <a:rPr lang="en-US" sz="2400" dirty="0"/>
              <a:t>VLSI Design</a:t>
            </a:r>
          </a:p>
          <a:p>
            <a:r>
              <a:rPr lang="en-US" sz="2400" dirty="0"/>
              <a:t>Fall 2020</a:t>
            </a:r>
          </a:p>
        </p:txBody>
      </p:sp>
    </p:spTree>
    <p:extLst>
      <p:ext uri="{BB962C8B-B14F-4D97-AF65-F5344CB8AC3E}">
        <p14:creationId xmlns:p14="http://schemas.microsoft.com/office/powerpoint/2010/main" val="2258787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C0A8E-6854-4EE8-85DA-356C25E77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&amp;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C9BB5-8CEC-4EB8-B2F3-DE6964D11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Xilinx </a:t>
            </a:r>
            <a:r>
              <a:rPr lang="en-US" sz="2800" dirty="0" err="1"/>
              <a:t>Vivado</a:t>
            </a:r>
            <a:endParaRPr lang="en-US" sz="2800" dirty="0"/>
          </a:p>
          <a:p>
            <a:pPr lvl="1"/>
            <a:r>
              <a:rPr lang="en-US" sz="2400" dirty="0"/>
              <a:t>Source Code</a:t>
            </a:r>
          </a:p>
          <a:p>
            <a:pPr lvl="1"/>
            <a:r>
              <a:rPr lang="en-US" sz="2400" dirty="0"/>
              <a:t>Testbench</a:t>
            </a:r>
          </a:p>
          <a:p>
            <a:pPr lvl="1"/>
            <a:r>
              <a:rPr lang="en-US" sz="2400" dirty="0"/>
              <a:t>Simulation Waveform</a:t>
            </a:r>
          </a:p>
          <a:p>
            <a:pPr lvl="1"/>
            <a:r>
              <a:rPr lang="en-US" sz="2400" dirty="0"/>
              <a:t>Schematic</a:t>
            </a:r>
          </a:p>
          <a:p>
            <a:pPr lvl="1"/>
            <a:r>
              <a:rPr lang="en-US" sz="2400" dirty="0"/>
              <a:t>Synthesis</a:t>
            </a:r>
          </a:p>
          <a:p>
            <a:r>
              <a:rPr lang="en-US" sz="2800" dirty="0"/>
              <a:t>Cadence Encounter</a:t>
            </a:r>
          </a:p>
          <a:p>
            <a:pPr lvl="1"/>
            <a:r>
              <a:rPr lang="en-US" sz="2400" dirty="0"/>
              <a:t>Mapping &amp; Routing</a:t>
            </a:r>
          </a:p>
          <a:p>
            <a:pPr lvl="1"/>
            <a:r>
              <a:rPr lang="en-US" sz="2400" dirty="0"/>
              <a:t>GDS2/OASIS</a:t>
            </a:r>
          </a:p>
        </p:txBody>
      </p:sp>
      <p:pic>
        <p:nvPicPr>
          <p:cNvPr id="5" name="Picture 4" descr="A picture containing clock, holding, horse, sign&#10;&#10;Description automatically generated">
            <a:extLst>
              <a:ext uri="{FF2B5EF4-FFF2-40B4-BE49-F238E27FC236}">
                <a16:creationId xmlns:a16="http://schemas.microsoft.com/office/drawing/2014/main" id="{48D73639-5839-4E6E-89C9-24D25522D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249" y="2391729"/>
            <a:ext cx="3993160" cy="371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528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39A20-ABF8-4437-A29A-5CD4FE321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9C59F-5467-4900-AB49-BD5C52980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Xilinx </a:t>
            </a:r>
            <a:r>
              <a:rPr lang="en-US" dirty="0" err="1"/>
              <a:t>Vivado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DC6BEE-1ED5-48BB-8095-4E6B1A284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167" y="2758617"/>
            <a:ext cx="8625725" cy="393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836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DEC52-A806-49E8-8ED6-2AE020EBE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0FCFFA-9987-49F2-B12B-EF2893A4F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1335" y="2181221"/>
            <a:ext cx="6587080" cy="409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676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96177-8E1A-4254-87EC-BFE3E8F0D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</a:p>
        </p:txBody>
      </p:sp>
      <p:pic>
        <p:nvPicPr>
          <p:cNvPr id="5" name="Content Placeholder 4" descr="A picture containing table&#10;&#10;Description automatically generated">
            <a:extLst>
              <a:ext uri="{FF2B5EF4-FFF2-40B4-BE49-F238E27FC236}">
                <a16:creationId xmlns:a16="http://schemas.microsoft.com/office/drawing/2014/main" id="{D114617A-5F33-4FE9-91FB-A2891A1866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350" y="2894566"/>
            <a:ext cx="9613900" cy="1916079"/>
          </a:xfrm>
        </p:spPr>
      </p:pic>
    </p:spTree>
    <p:extLst>
      <p:ext uri="{BB962C8B-B14F-4D97-AF65-F5344CB8AC3E}">
        <p14:creationId xmlns:p14="http://schemas.microsoft.com/office/powerpoint/2010/main" val="3292259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1316F-4EC1-46F5-900F-70D43C737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18575-C1AD-43AB-88FC-96B2CB8AC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Cadence Encounter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D1F43ED6-D264-4789-8EBD-616FAA0C8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00" y="2989662"/>
            <a:ext cx="4067743" cy="3115110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97C62C0-E983-4307-BBD4-D0FD9FC9E4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430" y="2920629"/>
            <a:ext cx="4105848" cy="31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04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65F5B-E33E-4879-B6BF-A1ADF7C76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5B0AFAC-168F-48A5-8BF0-6FBE27164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671" y="2691803"/>
            <a:ext cx="3246094" cy="2332032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D7F6AF91-F8C3-428B-8465-8C0B742D31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370189"/>
            <a:ext cx="6182588" cy="301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31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6BDF3-D6EC-40B0-94A9-1ECC6A511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</a:p>
        </p:txBody>
      </p:sp>
      <p:pic>
        <p:nvPicPr>
          <p:cNvPr id="5" name="Content Placeholder 4" descr="A picture containing sitting, monitor, screen, table&#10;&#10;Description automatically generated">
            <a:extLst>
              <a:ext uri="{FF2B5EF4-FFF2-40B4-BE49-F238E27FC236}">
                <a16:creationId xmlns:a16="http://schemas.microsoft.com/office/drawing/2014/main" id="{786C4022-34B2-4169-B90D-E0F131090B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002" y="2114477"/>
            <a:ext cx="3620559" cy="4505165"/>
          </a:xfr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F1E75D4A-D60D-49B5-9F01-8037B5B7E6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416" y="2029767"/>
            <a:ext cx="2973538" cy="467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271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E086D-1FB6-485F-96AA-941DCAAD2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23FA1A4-393B-4A86-9675-17BC83C0FF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48" y="2108789"/>
            <a:ext cx="4147578" cy="4461692"/>
          </a:xfr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4E5CE4B8-0159-4087-BCC0-E031ADFED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269" y="2108789"/>
            <a:ext cx="3384470" cy="4448796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97FA7EC8-26CD-4E11-8E45-0A3580E91D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337" y="2121685"/>
            <a:ext cx="4296815" cy="444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7806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44186-E251-4062-8495-D9BE3C171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19279686-1A5C-4795-912F-A7CF1D02C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489" y="2159837"/>
            <a:ext cx="5713628" cy="429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447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E086D-1FB6-485F-96AA-941DCAAD2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52B81-D859-48E2-9AB2-2B4BC115A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Vending Machine is operational </a:t>
            </a:r>
          </a:p>
          <a:p>
            <a:pPr lvl="1"/>
            <a:r>
              <a:rPr lang="en-US" dirty="0"/>
              <a:t>Some timing issues presented in </a:t>
            </a:r>
            <a:r>
              <a:rPr lang="en-US" dirty="0" err="1"/>
              <a:t>Vivado</a:t>
            </a:r>
            <a:endParaRPr lang="en-US" dirty="0"/>
          </a:p>
          <a:p>
            <a:r>
              <a:rPr lang="en-US" dirty="0"/>
              <a:t>Constraints</a:t>
            </a:r>
          </a:p>
          <a:p>
            <a:pPr lvl="1"/>
            <a:r>
              <a:rPr lang="en-US" dirty="0"/>
              <a:t>Coin Denominations</a:t>
            </a:r>
          </a:p>
          <a:p>
            <a:pPr lvl="1"/>
            <a:r>
              <a:rPr lang="en-US" dirty="0"/>
              <a:t>Max coin insert amount is 2 dollars</a:t>
            </a:r>
          </a:p>
          <a:p>
            <a:pPr lvl="1"/>
            <a:r>
              <a:rPr lang="en-US" dirty="0"/>
              <a:t>Only dispenses 2 items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752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BCCA8-3864-443F-BFCD-8FC104A27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pic>
        <p:nvPicPr>
          <p:cNvPr id="5" name="Content Placeholder 4" descr="A picture containing building, object, machine, covered&#10;&#10;Description automatically generated">
            <a:extLst>
              <a:ext uri="{FF2B5EF4-FFF2-40B4-BE49-F238E27FC236}">
                <a16:creationId xmlns:a16="http://schemas.microsoft.com/office/drawing/2014/main" id="{5BC87DD4-4CB3-4504-8AFF-2E5B2038FC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8452" y="2420161"/>
            <a:ext cx="4976693" cy="355755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97E2E9E-2196-441B-B086-CDC7AC0BC0BB}"/>
              </a:ext>
            </a:extLst>
          </p:cNvPr>
          <p:cNvSpPr txBox="1"/>
          <p:nvPr/>
        </p:nvSpPr>
        <p:spPr>
          <a:xfrm>
            <a:off x="223284" y="2307265"/>
            <a:ext cx="6007395" cy="2194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Dated back to </a:t>
            </a:r>
            <a:r>
              <a:rPr lang="en-US" sz="2400"/>
              <a:t>Ancient Greece</a:t>
            </a:r>
            <a:endParaRPr lang="en-US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Found all over the world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Convenience </a:t>
            </a:r>
          </a:p>
        </p:txBody>
      </p:sp>
    </p:spTree>
    <p:extLst>
      <p:ext uri="{BB962C8B-B14F-4D97-AF65-F5344CB8AC3E}">
        <p14:creationId xmlns:p14="http://schemas.microsoft.com/office/powerpoint/2010/main" val="32777893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AB84E-2C2A-4088-98E3-A6AC6FB9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BCF6F-2A79-4539-A7CC-7BF96483D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Youtube.com</a:t>
            </a:r>
          </a:p>
          <a:p>
            <a:r>
              <a:rPr lang="en-US" dirty="0"/>
              <a:t>ASIC-World.com</a:t>
            </a:r>
          </a:p>
          <a:p>
            <a:r>
              <a:rPr lang="en-US" dirty="0"/>
              <a:t>Labs from this course (EE4513)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3445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CFC1BB-C5B3-4479-9752-C53221627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5FB5AC-39B2-4094-B486-0FCD501D5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50CFE4-97B0-48C6-ACD6-9399CBA11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3C6F7F0-46EA-4F8E-A112-1B517C2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91A3CC-CDA1-4C3B-9150-FCFB5373D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21E0522-1108-4001-A301-111C15E52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machine&#10;&#10;Description automatically generated">
            <a:extLst>
              <a:ext uri="{FF2B5EF4-FFF2-40B4-BE49-F238E27FC236}">
                <a16:creationId xmlns:a16="http://schemas.microsoft.com/office/drawing/2014/main" id="{98D8C3B5-B4C0-4442-98D5-37F069814D1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177" y="-2"/>
            <a:ext cx="12192000" cy="685800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7DC65B5-6361-4FF6-BEA2-29220960E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0" y="4492576"/>
            <a:ext cx="10439399" cy="27594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A317E5C-5650-4E41-8C89-12F1F3001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2840525"/>
            <a:ext cx="10439400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D45C5D-0C18-48C2-A071-89B7020B0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158" y="3206285"/>
            <a:ext cx="9619488" cy="7210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/>
              <a:t>Questions?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F94C918-367B-4D19-8333-A8603C3AD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10583333" y="4493570"/>
            <a:ext cx="1605490" cy="27694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633332F-2199-4741-AE80-5BD79AE67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0591801" y="2839803"/>
            <a:ext cx="1597024" cy="1660332"/>
          </a:xfrm>
          <a:prstGeom prst="rect">
            <a:avLst/>
          </a:prstGeom>
          <a:solidFill>
            <a:schemeClr val="accent1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77737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D2AA-6608-4871-A8BB-F7C62C8C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6E000-CD88-49C2-8B1E-DA1D5D61C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Main Objectives: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Accepts Nickels, Dimes, Quarters, Half Dollar and Dollar coins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User can decide between 2 items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Water bottle is sold at 50 cents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Soda is sold at 1.00 dollar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The machine returns change</a:t>
            </a:r>
          </a:p>
          <a:p>
            <a:pPr lv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B7A69F-6FE6-4A66-A0CD-0704A00A1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2924" y="3622875"/>
            <a:ext cx="2955222" cy="29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66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E4434-A954-4708-AE07-16EE821A7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Process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1FCB4-D8A9-4196-9CE5-EE0AD4962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81249"/>
            <a:ext cx="9613861" cy="3554939"/>
          </a:xfrm>
        </p:spPr>
        <p:txBody>
          <a:bodyPr/>
          <a:lstStyle/>
          <a:p>
            <a:r>
              <a:rPr lang="en-US"/>
              <a:t>Finite State Machine (Mealy)</a:t>
            </a:r>
          </a:p>
          <a:p>
            <a:endParaRPr lang="en-US"/>
          </a:p>
          <a:p>
            <a:pPr lvl="1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72359A-2A5D-4135-B929-1BDEDFFDE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337" y="3063796"/>
            <a:ext cx="9839325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535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7A79B-B7FB-4634-9F6F-6E72DF707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855585-2207-45BE-8EF0-C9AA5E8FB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360" y="2370398"/>
            <a:ext cx="9073279" cy="354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708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517EE-64EF-4421-B213-90044E117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8ED55-B7C8-41C4-8D45-E278D5CBB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3 always blocks</a:t>
            </a:r>
          </a:p>
          <a:p>
            <a:pPr lvl="1"/>
            <a:r>
              <a:rPr lang="en-US" sz="2800" dirty="0"/>
              <a:t>Next state logic</a:t>
            </a:r>
          </a:p>
          <a:p>
            <a:pPr lvl="1"/>
            <a:r>
              <a:rPr lang="en-US" sz="2800" dirty="0"/>
              <a:t>Combinational logic</a:t>
            </a:r>
          </a:p>
          <a:p>
            <a:pPr lvl="2"/>
            <a:r>
              <a:rPr lang="en-US" sz="2400" dirty="0"/>
              <a:t>Determines change </a:t>
            </a:r>
          </a:p>
          <a:p>
            <a:pPr lvl="2"/>
            <a:r>
              <a:rPr lang="en-US" sz="2400" dirty="0"/>
              <a:t>Determines product to dispense</a:t>
            </a:r>
          </a:p>
          <a:p>
            <a:pPr lvl="1"/>
            <a:r>
              <a:rPr lang="en-US" sz="2800" dirty="0"/>
              <a:t>Sequential circuit</a:t>
            </a:r>
          </a:p>
          <a:p>
            <a:pPr lvl="2"/>
            <a:r>
              <a:rPr lang="en-US" sz="2400" dirty="0"/>
              <a:t>Updates logic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576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CB71A-B4FC-4071-9DBB-2FDDCEB58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697290-B1E3-4C0F-BDD4-64F61EB5A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0" y="2133600"/>
            <a:ext cx="5963860" cy="3818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D98C85-537F-4091-8783-5E788EA24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596" y="2133599"/>
            <a:ext cx="5963860" cy="381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883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A734F-5F83-44B6-9FB8-1EC271256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AB9A5B-6990-43CE-812B-6A7084329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632" y="2537810"/>
            <a:ext cx="7912735" cy="298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44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011D7-5729-4B39-931B-620D542F9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F2805-7739-4347-A0D8-21DA04E65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2285358"/>
            <a:ext cx="9982200" cy="20028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3AD38F-8CD7-4D83-A714-DCB4FDA43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3421" y="4438651"/>
            <a:ext cx="5415679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914597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189</Words>
  <Application>Microsoft Office PowerPoint</Application>
  <PresentationFormat>Widescreen</PresentationFormat>
  <Paragraphs>63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Trebuchet MS</vt:lpstr>
      <vt:lpstr>Berlin</vt:lpstr>
      <vt:lpstr>Final Project: Vending Machine IC</vt:lpstr>
      <vt:lpstr>Outline</vt:lpstr>
      <vt:lpstr>Project Overview</vt:lpstr>
      <vt:lpstr>Design Process</vt:lpstr>
      <vt:lpstr>Design Process</vt:lpstr>
      <vt:lpstr>Design Process</vt:lpstr>
      <vt:lpstr>Design Process</vt:lpstr>
      <vt:lpstr>Design Process</vt:lpstr>
      <vt:lpstr>Design Process</vt:lpstr>
      <vt:lpstr>Tools &amp; Methodology</vt:lpstr>
      <vt:lpstr>Results and Discussion</vt:lpstr>
      <vt:lpstr>Results and Discussion</vt:lpstr>
      <vt:lpstr>Results and Discussion</vt:lpstr>
      <vt:lpstr>Results and Discussion</vt:lpstr>
      <vt:lpstr>Results and Discussion</vt:lpstr>
      <vt:lpstr>Results and Discussion</vt:lpstr>
      <vt:lpstr>Results and Discussion</vt:lpstr>
      <vt:lpstr>Results and Discussion</vt:lpstr>
      <vt:lpstr>Conclusion</vt:lpstr>
      <vt:lpstr>References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Vending Machine IC</dc:title>
  <dc:creator>Fabricio Zuniga</dc:creator>
  <cp:lastModifiedBy>Fabricio Zuniga</cp:lastModifiedBy>
  <cp:revision>2</cp:revision>
  <dcterms:created xsi:type="dcterms:W3CDTF">2020-12-03T01:57:51Z</dcterms:created>
  <dcterms:modified xsi:type="dcterms:W3CDTF">2020-12-03T02:23:29Z</dcterms:modified>
</cp:coreProperties>
</file>